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0215AB-B912-4927-A567-D434D1DBB425}" v="4" dt="2025-03-13T14:55:20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6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3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12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6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8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6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AB9D22-E343-4727-9B35-A781BB828CD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E3F4A2F-01D5-419D-9D5C-F208BD78F2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46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98678-631C-ABE3-B36B-D405E4B9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A9B59-1125-A247-A53F-E7CA49DFE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F9371-F23F-E09C-847C-89808A5C3ECB}"/>
              </a:ext>
            </a:extLst>
          </p:cNvPr>
          <p:cNvSpPr txBox="1"/>
          <p:nvPr/>
        </p:nvSpPr>
        <p:spPr>
          <a:xfrm>
            <a:off x="3048662" y="4542624"/>
            <a:ext cx="6094674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Referral Details Intake Screen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2545B6-C489-1349-D7FE-BCAD1CD62C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522" y="579009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4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3"/>
    </mc:Choice>
    <mc:Fallback xmlns="">
      <p:transition spd="slow" advTm="1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ferral Details FINAL 3.13">
            <a:hlinkClick r:id="" action="ppaction://media"/>
            <a:extLst>
              <a:ext uri="{FF2B5EF4-FFF2-40B4-BE49-F238E27FC236}">
                <a16:creationId xmlns:a16="http://schemas.microsoft.com/office/drawing/2014/main" id="{91BF2F66-3628-F6D3-5E0B-69C215938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1BAF73-8A3A-443D-B485-A2F1E6D3A3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5A014E-200B-4501-ABDA-C6374ECCAEBC}">
  <ds:schemaRefs>
    <ds:schemaRef ds:uri="63895c81-09da-4aa9-ba0b-b44636258533"/>
    <ds:schemaRef ds:uri="d4e7cb2d-c066-4ee7-a3df-cc57ddba53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7E0FE3-9496-48C2-9C60-54A1E92F13D7}">
  <ds:schemaRefs>
    <ds:schemaRef ds:uri="63895c81-09da-4aa9-ba0b-b44636258533"/>
    <ds:schemaRef ds:uri="d4e7cb2d-c066-4ee7-a3df-cc57ddba53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10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2025-01-09T14:57:00Z</dcterms:created>
  <dcterms:modified xsi:type="dcterms:W3CDTF">2025-03-13T14:58:34Z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2025-01-09T14:59:48Z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b7e739c7-a2ab-428f-b9d7-9249a00cae66</vt:lpwstr>
  </property>
  <property fmtid="{D5CDD505-2E9C-101B-9397-08002B2CF9AE}" pid="8" name="MSIP_Label_ea60d57e-af5b-4752-ac57-3e4f28ca11dc_ContentBits">
    <vt:lpwstr>0</vt:lpwstr>
  </property>
  <property fmtid="{D5CDD505-2E9C-101B-9397-08002B2CF9AE}" pid="9" name="ArticulateGUID">
    <vt:lpwstr>FC0BD3DA-4107-4C7A-96BC-E53922B6B5CE</vt:lpwstr>
  </property>
  <property fmtid="{D5CDD505-2E9C-101B-9397-08002B2CF9AE}" pid="10" name="ArticulatePath">
    <vt:lpwstr>Salesforce Intake Screen Training Part 2 Referral Details</vt:lpwstr>
  </property>
  <property fmtid="{D5CDD505-2E9C-101B-9397-08002B2CF9AE}" pid="11" name="ContentTypeId">
    <vt:lpwstr>0x0101002C65270F7A39A34E978B0D40EA41F17D</vt:lpwstr>
  </property>
  <property fmtid="{D5CDD505-2E9C-101B-9397-08002B2CF9AE}" pid="12" name="MediaServiceImageTags">
    <vt:lpwstr/>
  </property>
</Properties>
</file>